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3" r:id="rId4"/>
    <p:sldId id="258" r:id="rId5"/>
    <p:sldId id="259" r:id="rId6"/>
    <p:sldId id="260" r:id="rId7"/>
    <p:sldId id="261" r:id="rId8"/>
    <p:sldId id="274" r:id="rId9"/>
    <p:sldId id="275" r:id="rId10"/>
    <p:sldId id="286" r:id="rId11"/>
    <p:sldId id="264" r:id="rId12"/>
    <p:sldId id="287" r:id="rId13"/>
    <p:sldId id="281" r:id="rId14"/>
    <p:sldId id="270" r:id="rId15"/>
    <p:sldId id="277" r:id="rId16"/>
    <p:sldId id="283" r:id="rId17"/>
    <p:sldId id="280" r:id="rId18"/>
    <p:sldId id="282" r:id="rId19"/>
    <p:sldId id="265" r:id="rId20"/>
    <p:sldId id="284" r:id="rId21"/>
    <p:sldId id="288" r:id="rId22"/>
    <p:sldId id="279" r:id="rId23"/>
    <p:sldId id="272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BD4"/>
    <a:srgbClr val="9E4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4"/>
    <p:restoredTop sz="94656"/>
  </p:normalViewPr>
  <p:slideViewPr>
    <p:cSldViewPr snapToGrid="0" snapToObjects="1">
      <p:cViewPr varScale="1">
        <p:scale>
          <a:sx n="129" d="100"/>
          <a:sy n="129" d="100"/>
        </p:scale>
        <p:origin x="24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6FB0-D59A-1D46-B237-79F78F75A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30F6D-44A3-CE4E-A93C-6716AA39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D6E7A-D93A-D844-B0CF-5206DD9F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9FFD-A2FC-2740-81E9-D9C8A7CA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6E08-2B7F-0E44-BEF1-DC252BE2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4FCB-4307-5442-ACFF-4212E4E9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CE8CE-9016-824B-BF2C-DD397EFFF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06F67-CF5A-5447-8674-03C99740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7B8F-1455-F44F-A451-0A289E97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DE2B-A636-814A-9C41-C4578A42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9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DDD89-EBEE-6645-A45C-731047089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E34AF-29B1-1148-8E82-C587B6B2B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E2A5-A202-5046-96A2-607E6C6E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8AE4-8745-D14D-95C7-80F266E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A909-6D8C-FB43-8BAF-A38F7BC7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0C48-5E2F-7F45-B13A-6CFB0E1A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A9C0-FBA9-C84E-978B-7C0898A4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4B37-B529-0E4F-842B-8342000E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45A30-6E79-8F4F-8778-589B0E87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5FE04-3D74-D745-9129-1A5C0705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8EF-A816-8649-8B19-ADD29D4A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41A41-C9A0-B846-A630-E5D4A88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F34C-DC95-7C43-A475-FFAEA165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C92-3D81-104E-AFBF-9593895A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5063-3081-DD44-BC0B-7127E7B6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C4FA-0417-F04C-AB2B-F8B9A3DD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056E-94EE-BF43-BC44-72B1E2D3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F53A4-6AE3-6444-B0B7-58B0D4B8E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F9A4-A27B-A648-B48E-98CBA7DC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017F8-EF40-414F-B528-D453F735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CFF97-C743-C64E-A39E-B8C1FDF9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FA88-5BB8-1546-A673-C2E6F075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A0F91-9860-6540-91B9-D7E94227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2CD5-5A44-2143-AEC4-43DEADAB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04255-A337-7846-8630-8C09029BC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B9B8B-AE98-0E43-AC43-2092EBF70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7F4D8-2E29-CA42-871B-74794BBB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9913F-B330-084E-BFFE-C1F6D03C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40494-9B96-CC4D-BA66-F14301CA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C84F-8458-0545-AF71-E25B685D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FDBD2-9430-3F41-A005-F15B7E30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A8A4-C095-8241-AB3D-6865462A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E905A-4E0A-204C-9BED-DF2FDD9E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FCA52-DD55-D747-98B4-E02CE282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F2182-B41A-904B-8E6B-BF06A570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65CDE-B952-E249-8087-EFE394C5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2B22-BDB7-2245-B842-69BDA17F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2804-35E9-6244-8432-BD89F127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A2ADB-9EC0-F543-9C28-1DE491DBD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26DE-40D6-2C48-9746-D062AB29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97A0F-2069-4D43-9DA3-7856E74C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51BE-0C18-D34C-97D0-59FB4359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0030-C298-564C-BEB3-8DBA7F0E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B9EA7-2120-1746-A96D-F65BC3603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CC675-172F-9840-B174-DA361BCB2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287ED-B19B-F44D-B064-24821888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0718F-5995-2746-873D-FA33CD22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9DB82-09FB-AA41-9498-235EC6AA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ED339-9DE9-3645-9976-E27BD223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CE850-66F9-0A4F-BD10-B64618A0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FBA4-2FB3-1D44-8663-B001B00F0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2716-288A-1441-8EA5-759531A9214E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C858C-F532-D947-9738-ACB56D9CA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3ACAB-FC8E-9D4B-866B-08238D629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C583A9B-61A6-B545-A2DA-239798E44B16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437F9-B95C-B04F-8B8A-FE429825C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2" y="413898"/>
            <a:ext cx="6380191" cy="60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3DE9B-4392-9147-B1DA-26E0E7F8B5A4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FDE162-D9FB-954E-A43E-209CCDF1F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5992670" y="1960540"/>
            <a:ext cx="55063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000" b="1" dirty="0">
                <a:ln/>
                <a:solidFill>
                  <a:schemeClr val="accent4"/>
                </a:solidFill>
              </a:rPr>
              <a:t>التحضير</a:t>
            </a:r>
            <a:endParaRPr lang="en-US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0758E-A03D-454C-A20F-31E75745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5" y="478433"/>
            <a:ext cx="3133455" cy="58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3DE9B-4392-9147-B1DA-26E0E7F8B5A4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FDE162-D9FB-954E-A43E-209CCDF1F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4434447" y="395541"/>
            <a:ext cx="26713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000" b="1" dirty="0">
                <a:ln/>
                <a:solidFill>
                  <a:schemeClr val="accent4"/>
                </a:solidFill>
              </a:rPr>
              <a:t>القصة</a:t>
            </a:r>
            <a:endParaRPr lang="en-US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0AE67-7580-054F-9465-563B3EC2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59" y="1595870"/>
            <a:ext cx="7614590" cy="45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2B9E61B-6A89-0C41-8F0D-EB2ACFE50C61}"/>
              </a:ext>
            </a:extLst>
          </p:cNvPr>
          <p:cNvSpPr/>
          <p:nvPr/>
        </p:nvSpPr>
        <p:spPr>
          <a:xfrm>
            <a:off x="3948088" y="275573"/>
            <a:ext cx="4421688" cy="2354893"/>
          </a:xfrm>
          <a:prstGeom prst="ellips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3405738" y="871597"/>
            <a:ext cx="55063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000" b="1" dirty="0">
                <a:ln/>
                <a:solidFill>
                  <a:schemeClr val="accent4"/>
                </a:solidFill>
              </a:rPr>
              <a:t>مناقشة</a:t>
            </a:r>
            <a:endParaRPr lang="en-US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CEB75-7B5D-CA4B-BB3F-1C597DA7D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64" y="2112917"/>
            <a:ext cx="10075330" cy="4829926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3DB89838-3D82-6642-AB50-042260892573}"/>
              </a:ext>
            </a:extLst>
          </p:cNvPr>
          <p:cNvSpPr/>
          <p:nvPr/>
        </p:nvSpPr>
        <p:spPr>
          <a:xfrm rot="1599613">
            <a:off x="6821518" y="1289633"/>
            <a:ext cx="1866378" cy="1181212"/>
          </a:xfrm>
          <a:prstGeom prst="triangl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7DF7660-0905-B545-992E-CE0185966CCB}"/>
              </a:ext>
            </a:extLst>
          </p:cNvPr>
          <p:cNvSpPr/>
          <p:nvPr/>
        </p:nvSpPr>
        <p:spPr>
          <a:xfrm rot="19687960">
            <a:off x="5144589" y="1573318"/>
            <a:ext cx="1866378" cy="1181212"/>
          </a:xfrm>
          <a:prstGeom prst="triangl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3DE9B-4392-9147-B1DA-26E0E7F8B5A4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FDE162-D9FB-954E-A43E-209CCDF1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6D688-6292-BF4A-AC77-73A0F1E11AA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A983C-A3A3-E246-AC57-D143EBF6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3233883" y="271399"/>
            <a:ext cx="5687790" cy="17108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8000" b="1" dirty="0">
                <a:ln/>
                <a:solidFill>
                  <a:schemeClr val="accent4"/>
                </a:solidFill>
              </a:rPr>
              <a:t>لعبة جماعية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49E3DF-913C-5A4A-9B9A-B109C0C0F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84" y="3224644"/>
            <a:ext cx="3324698" cy="3324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DC7B35-C54C-BC4C-910E-D2F076F0D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66" y="2250165"/>
            <a:ext cx="2722128" cy="2772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F04D2-B87C-0044-94CF-C1577E19D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849">
            <a:off x="2861359" y="2166372"/>
            <a:ext cx="825583" cy="31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C10B7B-C874-0C48-A0DA-CCD26C00105D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430E9-F31D-B848-B9E2-2946621EE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1522928" y="0"/>
            <a:ext cx="8238856" cy="2849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8000" b="1" dirty="0">
                <a:ln/>
                <a:solidFill>
                  <a:schemeClr val="accent4"/>
                </a:solidFill>
              </a:rPr>
              <a:t>آية الحفظ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B81F0-A5E4-D640-B75B-75A314893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80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28" y="139148"/>
            <a:ext cx="8444877" cy="80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7B0880-3D6C-5E4D-A1D8-DBCEC29A839F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D4DC4-5E5D-7A4B-82DE-D99854BE7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369871" y="784374"/>
            <a:ext cx="11054992" cy="38557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SA" sz="6000" b="1" dirty="0"/>
              <a:t>احفظني يا الله لأني عليك توكلت</a:t>
            </a:r>
          </a:p>
          <a:p>
            <a:pPr algn="ctr" rtl="1">
              <a:lnSpc>
                <a:spcPct val="150000"/>
              </a:lnSpc>
            </a:pPr>
            <a:r>
              <a:rPr lang="ar-SA" sz="6000" b="1" dirty="0"/>
              <a:t>مزمور ١:١٦</a:t>
            </a:r>
            <a:endParaRPr lang="ar-SA" sz="41300" b="1" dirty="0">
              <a:ln/>
              <a:solidFill>
                <a:schemeClr val="accent4"/>
              </a:solidFill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B81F0-A5E4-D640-B75B-75A314893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80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58" y="3225239"/>
            <a:ext cx="4034818" cy="386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2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6D688-6292-BF4A-AC77-73A0F1E11AA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A983C-A3A3-E246-AC57-D143EBF6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4924029" y="2141788"/>
            <a:ext cx="72679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000" b="1" dirty="0">
                <a:ln/>
                <a:solidFill>
                  <a:schemeClr val="accent4"/>
                </a:solidFill>
              </a:rPr>
              <a:t>لعبة الإدراك</a:t>
            </a:r>
            <a:endParaRPr lang="en-US" sz="8000" b="1" dirty="0">
              <a:ln/>
              <a:solidFill>
                <a:schemeClr val="accent4"/>
              </a:solidFill>
            </a:endParaRPr>
          </a:p>
          <a:p>
            <a:pPr marL="0" algn="ctr" defTabSz="914400" rtl="1" eaLnBrk="1" latinLnBrk="0" hangingPunct="1"/>
            <a:r>
              <a:rPr lang="ar-SA" sz="8000" b="1" dirty="0">
                <a:ln/>
                <a:solidFill>
                  <a:schemeClr val="accent4"/>
                </a:solidFill>
              </a:rPr>
              <a:t>والسرعة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E5435-6A19-E243-B3B7-B584F50D1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6" y="414875"/>
            <a:ext cx="3334578" cy="61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6D688-6292-BF4A-AC77-73A0F1E11AA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A983C-A3A3-E246-AC57-D143EBF6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3344241" y="-167785"/>
            <a:ext cx="5687790" cy="17108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8000" b="1" dirty="0">
                <a:ln/>
                <a:solidFill>
                  <a:schemeClr val="accent4"/>
                </a:solidFill>
              </a:rPr>
              <a:t>علوم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1C982-6EF0-504C-BCF4-A740D17B4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27" y="583325"/>
            <a:ext cx="8193102" cy="61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6D688-6292-BF4A-AC77-73A0F1E11AA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A983C-A3A3-E246-AC57-D143EBF6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3233883" y="271399"/>
            <a:ext cx="5687790" cy="1740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8000" b="1" dirty="0">
                <a:ln/>
                <a:solidFill>
                  <a:schemeClr val="accent4"/>
                </a:solidFill>
              </a:rPr>
              <a:t>لعبة التركيز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C8DC0-27C8-1949-B2F5-B4D1F8C95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50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1" y="2704289"/>
            <a:ext cx="3329428" cy="3329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5C8FE-C4BA-EF44-A42C-6F94750F2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73" y="2323523"/>
            <a:ext cx="4090960" cy="40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6D688-6292-BF4A-AC77-73A0F1E11AA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A983C-A3A3-E246-AC57-D143EBF6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3233883" y="139148"/>
            <a:ext cx="5687790" cy="15490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7200" b="1" dirty="0">
                <a:ln/>
                <a:solidFill>
                  <a:schemeClr val="accent4"/>
                </a:solidFill>
              </a:rPr>
              <a:t> وسيلة الايضاح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9AD92-AEC0-6D41-A6A8-D3F5572FA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832">
            <a:off x="4257270" y="1971733"/>
            <a:ext cx="1110150" cy="4201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7F438B-3DA1-FE4F-BFD6-4C21B8E88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138">
            <a:off x="5815924" y="4164779"/>
            <a:ext cx="3076598" cy="8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1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64E3FC-E446-6442-9B63-9BEBB6EE137D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B0960C-3F89-B947-AFD0-3BBCA7A66A85}"/>
              </a:ext>
            </a:extLst>
          </p:cNvPr>
          <p:cNvSpPr/>
          <p:nvPr/>
        </p:nvSpPr>
        <p:spPr>
          <a:xfrm>
            <a:off x="3826121" y="334795"/>
            <a:ext cx="39773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72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الدرس الثاني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AC5BB-9A03-EF47-A331-771DCA513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F6768-780C-994E-8772-73028A5F0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18" y="1344424"/>
            <a:ext cx="6264374" cy="55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6D688-6292-BF4A-AC77-73A0F1E11AA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A983C-A3A3-E246-AC57-D143EBF6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8FDC5A-323C-4F44-96D7-91CAA118C993}"/>
              </a:ext>
            </a:extLst>
          </p:cNvPr>
          <p:cNvSpPr/>
          <p:nvPr/>
        </p:nvSpPr>
        <p:spPr>
          <a:xfrm>
            <a:off x="1696942" y="177977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6600" b="1" dirty="0">
                <a:ln/>
                <a:solidFill>
                  <a:schemeClr val="accent4"/>
                </a:solidFill>
              </a:rPr>
              <a:t>لعبة</a:t>
            </a:r>
            <a:r>
              <a:rPr lang="en-US" sz="6600" b="1" dirty="0">
                <a:ln/>
                <a:solidFill>
                  <a:schemeClr val="accent4"/>
                </a:solidFill>
              </a:rPr>
              <a:t> </a:t>
            </a:r>
            <a:r>
              <a:rPr lang="ar-SA" sz="6600" b="1" dirty="0">
                <a:ln/>
                <a:solidFill>
                  <a:schemeClr val="accent4"/>
                </a:solidFill>
              </a:rPr>
              <a:t>المراجعة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E39CD-D859-8247-953D-2AD216E1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86" y="1380526"/>
            <a:ext cx="5270369" cy="52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6D688-6292-BF4A-AC77-73A0F1E11AA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A983C-A3A3-E246-AC57-D143EBF6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8FDC5A-323C-4F44-96D7-91CAA118C993}"/>
              </a:ext>
            </a:extLst>
          </p:cNvPr>
          <p:cNvSpPr/>
          <p:nvPr/>
        </p:nvSpPr>
        <p:spPr>
          <a:xfrm>
            <a:off x="7373541" y="2434159"/>
            <a:ext cx="326903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800" b="1" dirty="0">
                <a:ln/>
                <a:solidFill>
                  <a:schemeClr val="accent4"/>
                </a:solidFill>
              </a:rPr>
              <a:t>بشرى</a:t>
            </a:r>
          </a:p>
          <a:p>
            <a:pPr marL="0" algn="ctr" defTabSz="914400" rtl="1" eaLnBrk="1" latinLnBrk="0" hangingPunct="1"/>
            <a:r>
              <a:rPr lang="ar-SA" sz="8800" b="1" dirty="0">
                <a:ln/>
                <a:solidFill>
                  <a:schemeClr val="accent4"/>
                </a:solidFill>
              </a:rPr>
              <a:t>اليوم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F3519-1000-FB41-BD35-48E706FC2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02" y="450146"/>
            <a:ext cx="4656803" cy="62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FD7E7F-89D2-5142-8F27-54D00817CC92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3BE42-DC0B-BD4B-8832-A7C97422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D84B1-5BCA-D54A-B7F4-BD3B4D6D4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11" y="509472"/>
            <a:ext cx="8506434" cy="343001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966F2CF-FDD2-6548-916B-93A1C4821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7206" y="3442142"/>
            <a:ext cx="4830844" cy="32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5F6DA5-9EF7-0442-849C-C5BAB95C1C64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FFC6D-028A-0040-AE1F-0CEABBFE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206344" y="221077"/>
            <a:ext cx="8238856" cy="17108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8000" b="1" dirty="0">
                <a:ln/>
                <a:solidFill>
                  <a:schemeClr val="accent4"/>
                </a:solidFill>
              </a:rPr>
              <a:t>الصلاة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B30505-8289-804B-A0A6-F5DDEF6C0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15" y="2013624"/>
            <a:ext cx="8610512" cy="38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529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B6D688-6292-BF4A-AC77-73A0F1E11AA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A983C-A3A3-E246-AC57-D143EBF6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8FDC5A-323C-4F44-96D7-91CAA118C993}"/>
              </a:ext>
            </a:extLst>
          </p:cNvPr>
          <p:cNvSpPr/>
          <p:nvPr/>
        </p:nvSpPr>
        <p:spPr>
          <a:xfrm>
            <a:off x="4842866" y="1502280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6600" b="1" dirty="0">
                <a:ln/>
                <a:solidFill>
                  <a:schemeClr val="accent4"/>
                </a:solidFill>
              </a:rPr>
              <a:t>اشغال يدويّة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89110-1AAC-AC4F-A104-49260ED6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871">
            <a:off x="1288434" y="850854"/>
            <a:ext cx="3933741" cy="5136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01D4FC-8E2F-A04C-91ED-9DA76894B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2972">
            <a:off x="4229266" y="1899606"/>
            <a:ext cx="3152102" cy="4115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85637-16C0-EF49-84D8-9750AAEF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9216">
            <a:off x="7275029" y="3591904"/>
            <a:ext cx="1817358" cy="32162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61537C-D959-C54E-A80E-6B3C01B87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89" y="3632731"/>
            <a:ext cx="13843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0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503203-C70A-4F40-B082-3DAD2C8C2F38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C6DDB5-D5D9-8344-81AC-06A7FEE0E6B0}"/>
              </a:ext>
            </a:extLst>
          </p:cNvPr>
          <p:cNvSpPr/>
          <p:nvPr/>
        </p:nvSpPr>
        <p:spPr>
          <a:xfrm>
            <a:off x="7484662" y="1770432"/>
            <a:ext cx="31896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8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ترحيب</a:t>
            </a:r>
            <a:endParaRPr lang="en-US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3BE42-DC0B-BD4B-8832-A7C97422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D7357-1EFC-0245-9207-579D4EEB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65" y="978532"/>
            <a:ext cx="5423397" cy="48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102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525212-C537-DC4E-B033-CA6A4D90CA8B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51599-2034-5C49-8AF2-B82A839E4C12}"/>
              </a:ext>
            </a:extLst>
          </p:cNvPr>
          <p:cNvSpPr/>
          <p:nvPr/>
        </p:nvSpPr>
        <p:spPr>
          <a:xfrm>
            <a:off x="3841101" y="201113"/>
            <a:ext cx="42415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72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لعبة التعارف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6847E6-C612-0F42-98D1-1FBC02809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B64856-2A7E-8D47-AB6A-AC850841E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98" y="1224522"/>
            <a:ext cx="5452759" cy="53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24083C5-FB1B-564B-AB3C-ECF580F55C6A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021D5-B925-6545-A135-6EF7672B6093}"/>
              </a:ext>
            </a:extLst>
          </p:cNvPr>
          <p:cNvSpPr/>
          <p:nvPr/>
        </p:nvSpPr>
        <p:spPr>
          <a:xfrm>
            <a:off x="4398743" y="330011"/>
            <a:ext cx="26713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cap="none" spc="0" dirty="0">
                <a:ln/>
                <a:solidFill>
                  <a:schemeClr val="accent4"/>
                </a:solidFill>
                <a:effectLst/>
              </a:rPr>
              <a:t>ترنيمة</a:t>
            </a:r>
            <a:endParaRPr lang="en-US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2261A-FA38-AF4E-A68D-B636BEF0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7AF37-3A8B-9F43-BFA3-C49141BE8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70" y="518003"/>
            <a:ext cx="6469616" cy="61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605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AA89FF-65D3-BC47-B4A8-F64B86A04F30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216633" y="249626"/>
            <a:ext cx="11633200" cy="458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300" b="1" dirty="0"/>
              <a:t>قاعد لوحدي…….. ببلد جديد مسبي       حاسس حالي غريب بشكلي وحتى لبسي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 err="1"/>
              <a:t>عميحكوا</a:t>
            </a:r>
            <a:r>
              <a:rPr lang="ar-SA" sz="3300" b="1" dirty="0"/>
              <a:t> لغة صعبة </a:t>
            </a:r>
            <a:r>
              <a:rPr lang="ar-SA" sz="3300" b="1" dirty="0" err="1"/>
              <a:t>مابفهم</a:t>
            </a:r>
            <a:r>
              <a:rPr lang="ar-SA" sz="3300" b="1" dirty="0"/>
              <a:t> ولا كلمة        رح خبركن أكتر يا أصحابي عن قصتي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/>
              <a:t>أنا اسمي دانيال ...حلو وما حدا قدّي        متعلّم أحسن علم ...مدرّب وقوي جسمي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/>
              <a:t>فجأة صرت أسير </a:t>
            </a:r>
            <a:r>
              <a:rPr lang="ar-SA" sz="3300" b="1" dirty="0" err="1"/>
              <a:t>غيرولي</a:t>
            </a:r>
            <a:r>
              <a:rPr lang="ar-SA" sz="3300" b="1" dirty="0"/>
              <a:t> حتى اسمي      لكن برغم الضيق ..في صوت بقلبي قلِّي</a:t>
            </a:r>
          </a:p>
          <a:p>
            <a:pPr algn="ctr">
              <a:lnSpc>
                <a:spcPct val="150000"/>
              </a:lnSpc>
            </a:pPr>
            <a:br>
              <a:rPr lang="ar-SA" sz="3300" b="1" dirty="0"/>
            </a:br>
            <a:endParaRPr lang="en-US" sz="33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277D4-0E97-BB43-85CA-EBB9CEE74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493D9E-D942-E042-9C90-5F776737A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57" y="2551935"/>
            <a:ext cx="4257918" cy="40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5F4207-9965-D64C-ABD7-12C4AB606F48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24EA6-C13B-B640-83EE-A68B8BA37DF8}"/>
              </a:ext>
            </a:extLst>
          </p:cNvPr>
          <p:cNvSpPr txBox="1"/>
          <p:nvPr/>
        </p:nvSpPr>
        <p:spPr>
          <a:xfrm>
            <a:off x="321733" y="249626"/>
            <a:ext cx="11633200" cy="458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lnSpc>
                <a:spcPct val="150000"/>
              </a:lnSpc>
            </a:pPr>
            <a:r>
              <a:rPr lang="ar-SA" sz="3300" b="1" dirty="0"/>
              <a:t>القرار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/>
              <a:t>دانيال دانيال….. انتَ مش لوحدك           تذكَّر انّي وعدتك رح ابقى دايماً حدَّك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/>
              <a:t>بقدر كون صديقك وبالوحدة أنا رفيقك        لو حتى خسرت أهلك ما</a:t>
            </a:r>
            <a:r>
              <a:rPr lang="en-US" sz="3300" b="1" dirty="0"/>
              <a:t> </a:t>
            </a:r>
            <a:r>
              <a:rPr lang="ar-SA" sz="3300" b="1" dirty="0"/>
              <a:t>تنسى إني بيَّك. 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/>
              <a:t>    غالي </a:t>
            </a:r>
            <a:r>
              <a:rPr lang="ar-SA" sz="3300" b="1" dirty="0" err="1"/>
              <a:t>عقلبي</a:t>
            </a:r>
            <a:r>
              <a:rPr lang="ar-SA" sz="3300" b="1" dirty="0"/>
              <a:t> صديقي </a:t>
            </a:r>
            <a:r>
              <a:rPr lang="ar-SA" sz="3300" b="1" dirty="0" err="1"/>
              <a:t>يللّي</a:t>
            </a:r>
            <a:r>
              <a:rPr lang="ar-SA" sz="3300" b="1" dirty="0"/>
              <a:t> بحبك</a:t>
            </a:r>
          </a:p>
          <a:p>
            <a:pPr algn="ctr">
              <a:lnSpc>
                <a:spcPct val="150000"/>
              </a:lnSpc>
            </a:pPr>
            <a:br>
              <a:rPr lang="ar-SA" sz="3300" dirty="0"/>
            </a:br>
            <a:endParaRPr lang="en-US" sz="33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F716C-2FDD-104D-9D9A-B30C47AA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F62B0-F8AA-684B-8509-62882FFB3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57" y="2551935"/>
            <a:ext cx="4257918" cy="40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46AFB3-89FA-1446-90E9-E28C95718A65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8F1794-C8A9-9549-A2F2-E91535ED7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321733" y="249626"/>
            <a:ext cx="11633200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/>
              <a:t>وبيوم من الأيام ….أخد الملك قرار                ممنوع انّي صلّي أو اطلب من الله</a:t>
            </a:r>
            <a:endParaRPr lang="en-US" sz="3200" b="1"/>
          </a:p>
          <a:p>
            <a:pPr algn="ctr" rtl="1">
              <a:lnSpc>
                <a:spcPct val="150000"/>
              </a:lnSpc>
            </a:pPr>
            <a:r>
              <a:rPr lang="ar-SA" sz="3200" b="1"/>
              <a:t>واذا </a:t>
            </a:r>
            <a:r>
              <a:rPr lang="ar-SA" sz="3200" b="1" dirty="0"/>
              <a:t>خالفت الأوامر الأسود منتظرة                  </a:t>
            </a:r>
            <a:r>
              <a:rPr lang="ar-SA" sz="3200" b="1" dirty="0" err="1"/>
              <a:t>جوعانه</a:t>
            </a:r>
            <a:r>
              <a:rPr lang="ar-SA" sz="3200" b="1" dirty="0"/>
              <a:t> كتير كتير وفاتحة تمّا</a:t>
            </a:r>
            <a:r>
              <a:rPr lang="ar-SA" sz="3200" b="1" u="sng" dirty="0"/>
              <a:t> </a:t>
            </a:r>
            <a:endParaRPr lang="ar-SA" sz="3200" b="1" dirty="0"/>
          </a:p>
          <a:p>
            <a:pPr algn="ctr" rtl="1">
              <a:lnSpc>
                <a:spcPct val="150000"/>
              </a:lnSpc>
            </a:pPr>
            <a:r>
              <a:rPr lang="ar-SA" sz="3200" b="1" dirty="0"/>
              <a:t>المنظر كان مخيف بس مش رح وقّف صلّي       هيدا كان قراري لو حتى خسرت عمري</a:t>
            </a:r>
          </a:p>
          <a:p>
            <a:pPr algn="ctr" rtl="1">
              <a:lnSpc>
                <a:spcPct val="150000"/>
              </a:lnSpc>
            </a:pPr>
            <a:r>
              <a:rPr lang="ar-SA" sz="3200" b="1" dirty="0"/>
              <a:t>ومن جبّ الأسود الهي </a:t>
            </a:r>
            <a:r>
              <a:rPr lang="ar-SA" sz="3200" b="1" dirty="0" err="1"/>
              <a:t>يللّي</a:t>
            </a:r>
            <a:r>
              <a:rPr lang="ar-SA" sz="3200" b="1" dirty="0"/>
              <a:t> بحبّني              سمعته من بعيد </a:t>
            </a:r>
            <a:r>
              <a:rPr lang="ar-SA" sz="3200" b="1" dirty="0" err="1"/>
              <a:t>عمينده</a:t>
            </a:r>
            <a:r>
              <a:rPr lang="ar-SA" sz="3200" b="1" dirty="0"/>
              <a:t> </a:t>
            </a:r>
            <a:r>
              <a:rPr lang="ar-SA" sz="3200" b="1" dirty="0" err="1"/>
              <a:t>عمبيقلي</a:t>
            </a:r>
            <a:r>
              <a:rPr lang="ar-SA" sz="3200" b="1" dirty="0"/>
              <a:t> </a:t>
            </a:r>
          </a:p>
          <a:p>
            <a:pPr algn="ctr">
              <a:lnSpc>
                <a:spcPct val="150000"/>
              </a:lnSpc>
            </a:pPr>
            <a:br>
              <a:rPr lang="ar-SA" sz="3200" b="1" dirty="0"/>
            </a:b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029CE-F0BA-A949-A426-EDED753D4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57" y="2551935"/>
            <a:ext cx="4257918" cy="40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1945CB-515B-0941-99C1-7426C5CE51DB}"/>
              </a:ext>
            </a:extLst>
          </p:cNvPr>
          <p:cNvSpPr/>
          <p:nvPr/>
        </p:nvSpPr>
        <p:spPr>
          <a:xfrm>
            <a:off x="119270" y="139148"/>
            <a:ext cx="11917017" cy="6559826"/>
          </a:xfrm>
          <a:prstGeom prst="roundRect">
            <a:avLst/>
          </a:prstGeom>
          <a:solidFill>
            <a:schemeClr val="accent6">
              <a:alpha val="9804"/>
            </a:schemeClr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C9E48-BEBE-9F41-8798-A5A04E19A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5" y="4585910"/>
            <a:ext cx="2501975" cy="2356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24EA6-C13B-B640-83EE-A68B8BA37DF8}"/>
              </a:ext>
            </a:extLst>
          </p:cNvPr>
          <p:cNvSpPr txBox="1"/>
          <p:nvPr/>
        </p:nvSpPr>
        <p:spPr>
          <a:xfrm>
            <a:off x="321733" y="249626"/>
            <a:ext cx="11633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lnSpc>
                <a:spcPct val="150000"/>
              </a:lnSpc>
            </a:pPr>
            <a:r>
              <a:rPr lang="ar-SA" sz="3300" b="1" dirty="0"/>
              <a:t>القرار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/>
              <a:t>دانيال دانيال……. انت مش لوحدك          تذكّر انّي وعدتك رح كون دايماً حدَّك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/>
              <a:t>الأسود حواليك مش قادرة تقرّب منك          بحضني بخبيك وبالضعف أنا قوتك </a:t>
            </a:r>
          </a:p>
          <a:p>
            <a:pPr algn="ctr" rtl="1">
              <a:lnSpc>
                <a:spcPct val="150000"/>
              </a:lnSpc>
            </a:pPr>
            <a:r>
              <a:rPr lang="ar-SA" sz="3300" b="1" dirty="0"/>
              <a:t>غالي </a:t>
            </a:r>
            <a:r>
              <a:rPr lang="ar-SA" sz="3300" b="1" dirty="0" err="1"/>
              <a:t>عقلبي</a:t>
            </a:r>
            <a:r>
              <a:rPr lang="ar-SA" sz="3300" b="1" dirty="0"/>
              <a:t> صديقي </a:t>
            </a:r>
            <a:r>
              <a:rPr lang="ar-SA" sz="3300" b="1" dirty="0" err="1"/>
              <a:t>يللّي</a:t>
            </a:r>
            <a:r>
              <a:rPr lang="ar-SA" sz="3300" b="1" dirty="0"/>
              <a:t> بحبك</a:t>
            </a:r>
          </a:p>
          <a:p>
            <a:br>
              <a:rPr lang="ar-SA" sz="3300" dirty="0"/>
            </a:br>
            <a:br>
              <a:rPr lang="ar-SA" sz="3300" dirty="0"/>
            </a:br>
            <a:endParaRPr lang="en-US" sz="33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79F7D-DCCC-9745-BF15-99205F8CD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57" y="2551935"/>
            <a:ext cx="4257918" cy="40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64</Words>
  <Application>Microsoft Macintosh PowerPoint</Application>
  <PresentationFormat>Widescreen</PresentationFormat>
  <Paragraphs>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A_Nefel_Sereke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86</cp:revision>
  <dcterms:created xsi:type="dcterms:W3CDTF">2018-05-08T08:55:31Z</dcterms:created>
  <dcterms:modified xsi:type="dcterms:W3CDTF">2018-06-19T12:45:55Z</dcterms:modified>
</cp:coreProperties>
</file>